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21"/>
  </p:notesMasterIdLst>
  <p:handoutMasterIdLst>
    <p:handoutMasterId r:id="rId22"/>
  </p:handoutMasterIdLst>
  <p:sldIdLst>
    <p:sldId id="285" r:id="rId5"/>
    <p:sldId id="301" r:id="rId6"/>
    <p:sldId id="259" r:id="rId7"/>
    <p:sldId id="305" r:id="rId8"/>
    <p:sldId id="293" r:id="rId9"/>
    <p:sldId id="268" r:id="rId10"/>
    <p:sldId id="302" r:id="rId11"/>
    <p:sldId id="313" r:id="rId12"/>
    <p:sldId id="312" r:id="rId13"/>
    <p:sldId id="306" r:id="rId14"/>
    <p:sldId id="307" r:id="rId15"/>
    <p:sldId id="308" r:id="rId16"/>
    <p:sldId id="309" r:id="rId17"/>
    <p:sldId id="311" r:id="rId18"/>
    <p:sldId id="314" r:id="rId19"/>
    <p:sldId id="31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 autoAdjust="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outlineViewPr>
    <p:cViewPr>
      <p:scale>
        <a:sx n="33" d="100"/>
        <a:sy n="33" d="100"/>
      </p:scale>
      <p:origin x="0" y="-116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413764-5AD9-E889-944D-1707A854A1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045D53-BE96-955D-B578-2BF8F356B7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4B9C3D-A6AA-4477-AC5E-4C46DDCA9DCD}" type="datetimeFigureOut">
              <a:rPr lang="en-US" smtClean="0"/>
              <a:t>2/19/2025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ED3793-52FB-891B-2A0C-91D8927163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B8DAAB-C45C-E833-ECEB-14DCA0F17FC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E28C3-D699-4CA0-B343-5111DC5919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8098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2/19/2025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806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2E4E4-89D4-8C74-F7D4-14DF35BD8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FC5CD6-EE41-C8EA-0332-733D14E825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0B4ABB-420B-B59B-3E38-F597CA9C59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80A-45E0-8B3C-3AEC-CDB0EA2B4C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780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B8D4B-74AA-ECB3-2AAB-044A17494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DB19E2-AA05-79EA-D3A0-FC03DF1026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1DDDBD-60EC-BB8D-6361-BDA173930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6B8BA-CFFC-FC95-ED7E-3B7CA32BDD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8188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5276E-4EFD-20EB-2D27-079191A1B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70289C-32C1-36B3-96A8-056A57745B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AA4F42-FAC4-C34C-8DA4-FFEE98D84A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2475E2-81E0-F279-D899-D86C7D6ED7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5153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6475B-31A4-48C5-8220-440464F82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2D15AC-1F65-3917-A9B9-376E718430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B6A585-1CEF-0AA3-0B80-C0A2BEBDA5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8EFA7-2AB2-E456-999D-4498028321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0620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0C0C8-2BA6-04BD-0241-1E0D51C2E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8D842E-8DB6-7F01-CA9E-EB6CE33A9E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4C4A3F-A1B8-608D-3BA2-C77DB4C577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08E445-E976-4349-DD91-2D55284F51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0727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CA292-AE07-D8D7-9145-FC5EF5AEB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B11860-51EC-FA57-3705-A1FBF322B7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C1F427-4FBE-02C9-0B59-70851FB359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2D404B-0D98-D905-572B-8E476DAFFF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354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E1114-5D1B-E4E4-E1A9-37935789E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5297CD-B204-702C-3C63-15B7C7EA28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ACD0F2-95CA-4983-6D87-2A0E1C989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07525-E2AE-40D6-EF9D-67D162580E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19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076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251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D8BB0-7745-5978-EFAF-E1C3D53AC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EF5301-92D1-F0F7-540D-E21A312D7B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C422AA-0B43-CB61-4CFD-1A81320C6C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641AE-4300-5EBB-1C22-1E285937F2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031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210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997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294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FB4C2-CECB-03DB-D8FA-8B113474F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F1B272-7C7F-DDE1-F828-FBB7126A9D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767711-64F3-11C8-600D-4DA9784BA3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83E58-1022-ABF2-8EDE-C067AC7B49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275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16E1B-7C8F-0E6B-3B50-76B694E4B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0772D6-919F-BCA1-0C52-822354FC8D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678FD6-5E37-9CF6-22E1-80BEBDFB6E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E41F7-6648-525F-82BA-872D11C1F0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040C8-62D2-4EA7-B200-D3B8C06AAFD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673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8A66DDD-7D9C-9641-30E9-932C5FD2D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83715" y="0"/>
            <a:ext cx="2497331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F640F8B-6B6E-1B1A-7CC7-F44CB188B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527294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7301" y="1748633"/>
            <a:ext cx="7156415" cy="3360734"/>
          </a:xfrm>
        </p:spPr>
        <p:txBody>
          <a:bodyPr tIns="0" bIns="0" anchor="ctr">
            <a:noAutofit/>
          </a:bodyPr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94B31B-4290-C588-1212-26E6B428F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859A209-D12B-6E67-931A-5CB9E7110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971692" y="254794"/>
            <a:ext cx="8248616" cy="6367462"/>
            <a:chOff x="1689101" y="254794"/>
            <a:chExt cx="8248616" cy="6367462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628E6D-0C29-7F8E-67C4-175F211E705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89101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5D0695C-2845-A017-44FF-AC81720077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689101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C4F8C32-8C97-2BA7-D756-712EEDF1439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937717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A53929D-82C0-204B-3528-E111E5608AE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937717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C68DE2F-0A5F-60BA-E2A6-247EF7CB8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971690" y="1543050"/>
            <a:ext cx="8248611" cy="3771900"/>
            <a:chOff x="2517792" y="1651000"/>
            <a:chExt cx="7165925" cy="37719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2DE19A1-6F20-44CE-16E6-E01C080DB71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27301" y="16510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302056-7C77-84A9-00C4-C936CDB0EC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17792" y="54229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33199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996BC47-DB6B-4A01-6575-4D14CAEB3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4405568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4769DB-2A07-BC51-5527-403CA838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E8D0011-1BF5-77D1-D2AC-ABFFC212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B36471-5251-E878-F044-38C6E40B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8AEBCDBA-FCC7-7DE8-DA64-AEF047502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CC93403-272F-4058-38E7-95034FA1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6D26F94-DE81-6530-E728-ABDCC088359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851400" y="586740"/>
            <a:ext cx="6643944" cy="1653540"/>
          </a:xfrm>
        </p:spPr>
        <p:txBody>
          <a:bodyPr anchor="ctr">
            <a:normAutofit/>
          </a:bodyPr>
          <a:lstStyle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228600" indent="0"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/>
            </a:lvl3pPr>
            <a:lvl4pPr>
              <a:spcAft>
                <a:spcPts val="600"/>
              </a:spcAft>
              <a:defRPr sz="1800"/>
            </a:lvl4pPr>
            <a:lvl5pPr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BE81C174-B581-A6F3-A3B5-8072C0050E9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851400" y="2495074"/>
            <a:ext cx="6643944" cy="3776186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646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1287CC22-A7CC-E0D0-F44E-BA217E882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502400" cy="6858000"/>
          </a:xfrm>
          <a:prstGeom prst="rt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4769DB-2A07-BC51-5527-403CA838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E8D0011-1BF5-77D1-D2AC-ABFFC212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B36471-5251-E878-F044-38C6E40B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8AEBCDBA-FCC7-7DE8-DA64-AEF047502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CC93403-272F-4058-38E7-95034FA1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AFFC2B28-B6DF-BDF7-16A8-28ECC1D99214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305842" y="867412"/>
            <a:ext cx="3196558" cy="5123178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800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6D26F94-DE81-6530-E728-ABDCC088359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53224" y="867412"/>
            <a:ext cx="4742119" cy="5123178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800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251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9AFFC437-DF02-7776-8224-91AD11D7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05238" y="-4"/>
            <a:ext cx="786761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767E2A-FC6B-2D96-EF20-768A6E8B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63238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1A79F2D-2D69-D1C7-FD7D-70C2EAE420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405BE07A-FC17-07E2-4E28-5883FC2CA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6D408C-2A4E-CEE1-5980-F9BC89383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4E622ED-3DA5-D5E9-B688-B2000E5220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F1677B7-A20C-1A5D-301E-5B7DCAF1B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6">
            <a:extLst>
              <a:ext uri="{FF2B5EF4-FFF2-40B4-BE49-F238E27FC236}">
                <a16:creationId xmlns:a16="http://schemas.microsoft.com/office/drawing/2014/main" id="{A6AD29FD-92CC-65CC-1E8B-437A1E59A58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89960" y="892175"/>
            <a:ext cx="7482839" cy="5073650"/>
          </a:xfrm>
          <a:effectLst/>
        </p:spPr>
        <p:txBody>
          <a:bodyPr anchor="ctr">
            <a:normAutofit/>
          </a:bodyPr>
          <a:lstStyle>
            <a:lvl1pPr marL="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1pPr>
            <a:lvl2pPr marL="22860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2pPr>
            <a:lvl3pPr marL="45720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3pPr>
            <a:lvl4pPr marL="68580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4pPr>
            <a:lvl5pPr marL="914400" indent="0" algn="l">
              <a:spcAft>
                <a:spcPts val="1200"/>
              </a:spcAft>
              <a:buNone/>
              <a:defRPr sz="2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5813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392207A-D227-5650-4C58-FA396957B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5"/>
            <a:ext cx="1445866" cy="6858000"/>
          </a:xfrm>
          <a:custGeom>
            <a:avLst/>
            <a:gdLst>
              <a:gd name="connsiteX0" fmla="*/ 605303 w 1445866"/>
              <a:gd name="connsiteY0" fmla="*/ 6858000 h 6858000"/>
              <a:gd name="connsiteX1" fmla="*/ 233348 w 1445866"/>
              <a:gd name="connsiteY1" fmla="*/ 6858000 h 6858000"/>
              <a:gd name="connsiteX2" fmla="*/ 0 w 1445866"/>
              <a:gd name="connsiteY2" fmla="*/ 6858000 h 6858000"/>
              <a:gd name="connsiteX3" fmla="*/ 0 w 1445866"/>
              <a:gd name="connsiteY3" fmla="*/ 0 h 6858000"/>
              <a:gd name="connsiteX4" fmla="*/ 233348 w 1445866"/>
              <a:gd name="connsiteY4" fmla="*/ 0 h 6858000"/>
              <a:gd name="connsiteX5" fmla="*/ 605299 w 1445866"/>
              <a:gd name="connsiteY5" fmla="*/ 0 h 6858000"/>
              <a:gd name="connsiteX6" fmla="*/ 610635 w 1445866"/>
              <a:gd name="connsiteY6" fmla="*/ 1372 h 6858000"/>
              <a:gd name="connsiteX7" fmla="*/ 1445866 w 1445866"/>
              <a:gd name="connsiteY7" fmla="*/ 1136650 h 6858000"/>
              <a:gd name="connsiteX8" fmla="*/ 719850 w 1445866"/>
              <a:gd name="connsiteY8" fmla="*/ 2231955 h 6858000"/>
              <a:gd name="connsiteX9" fmla="*/ 555970 w 1445866"/>
              <a:gd name="connsiteY9" fmla="*/ 2282826 h 6858000"/>
              <a:gd name="connsiteX10" fmla="*/ 719850 w 1445866"/>
              <a:gd name="connsiteY10" fmla="*/ 2333697 h 6858000"/>
              <a:gd name="connsiteX11" fmla="*/ 1445866 w 1445866"/>
              <a:gd name="connsiteY11" fmla="*/ 3429001 h 6858000"/>
              <a:gd name="connsiteX12" fmla="*/ 719850 w 1445866"/>
              <a:gd name="connsiteY12" fmla="*/ 4524306 h 6858000"/>
              <a:gd name="connsiteX13" fmla="*/ 555972 w 1445866"/>
              <a:gd name="connsiteY13" fmla="*/ 4575176 h 6858000"/>
              <a:gd name="connsiteX14" fmla="*/ 719850 w 1445866"/>
              <a:gd name="connsiteY14" fmla="*/ 4626047 h 6858000"/>
              <a:gd name="connsiteX15" fmla="*/ 1445866 w 1445866"/>
              <a:gd name="connsiteY15" fmla="*/ 5721351 h 6858000"/>
              <a:gd name="connsiteX16" fmla="*/ 610635 w 1445866"/>
              <a:gd name="connsiteY16" fmla="*/ 685662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45866" h="6858000">
                <a:moveTo>
                  <a:pt x="605303" y="6858000"/>
                </a:moveTo>
                <a:lnTo>
                  <a:pt x="233348" y="6858000"/>
                </a:lnTo>
                <a:lnTo>
                  <a:pt x="0" y="6858000"/>
                </a:lnTo>
                <a:lnTo>
                  <a:pt x="0" y="0"/>
                </a:lnTo>
                <a:lnTo>
                  <a:pt x="233348" y="0"/>
                </a:lnTo>
                <a:lnTo>
                  <a:pt x="605299" y="0"/>
                </a:lnTo>
                <a:lnTo>
                  <a:pt x="610635" y="1372"/>
                </a:lnTo>
                <a:cubicBezTo>
                  <a:pt x="1094526" y="151878"/>
                  <a:pt x="1445866" y="603234"/>
                  <a:pt x="1445866" y="1136650"/>
                </a:cubicBezTo>
                <a:cubicBezTo>
                  <a:pt x="1445866" y="1629034"/>
                  <a:pt x="1146499" y="2051497"/>
                  <a:pt x="719850" y="2231955"/>
                </a:cubicBezTo>
                <a:lnTo>
                  <a:pt x="555970" y="2282826"/>
                </a:lnTo>
                <a:lnTo>
                  <a:pt x="719850" y="2333697"/>
                </a:lnTo>
                <a:cubicBezTo>
                  <a:pt x="1146499" y="2514154"/>
                  <a:pt x="1445866" y="2936617"/>
                  <a:pt x="1445866" y="3429001"/>
                </a:cubicBezTo>
                <a:cubicBezTo>
                  <a:pt x="1445866" y="3921385"/>
                  <a:pt x="1146499" y="4343848"/>
                  <a:pt x="719850" y="4524306"/>
                </a:cubicBezTo>
                <a:lnTo>
                  <a:pt x="555972" y="4575176"/>
                </a:lnTo>
                <a:lnTo>
                  <a:pt x="719850" y="4626047"/>
                </a:lnTo>
                <a:cubicBezTo>
                  <a:pt x="1146499" y="4806504"/>
                  <a:pt x="1445866" y="5228967"/>
                  <a:pt x="1445866" y="5721351"/>
                </a:cubicBezTo>
                <a:cubicBezTo>
                  <a:pt x="1445866" y="6254767"/>
                  <a:pt x="1094526" y="6706123"/>
                  <a:pt x="610635" y="6856629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23BCBAF-4668-B2E6-7681-7E02428B4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746134" y="-4"/>
            <a:ext cx="1445866" cy="6858000"/>
          </a:xfrm>
          <a:custGeom>
            <a:avLst/>
            <a:gdLst>
              <a:gd name="connsiteX0" fmla="*/ 605303 w 1445866"/>
              <a:gd name="connsiteY0" fmla="*/ 6858000 h 6858000"/>
              <a:gd name="connsiteX1" fmla="*/ 233348 w 1445866"/>
              <a:gd name="connsiteY1" fmla="*/ 6858000 h 6858000"/>
              <a:gd name="connsiteX2" fmla="*/ 0 w 1445866"/>
              <a:gd name="connsiteY2" fmla="*/ 6858000 h 6858000"/>
              <a:gd name="connsiteX3" fmla="*/ 0 w 1445866"/>
              <a:gd name="connsiteY3" fmla="*/ 0 h 6858000"/>
              <a:gd name="connsiteX4" fmla="*/ 233348 w 1445866"/>
              <a:gd name="connsiteY4" fmla="*/ 0 h 6858000"/>
              <a:gd name="connsiteX5" fmla="*/ 605299 w 1445866"/>
              <a:gd name="connsiteY5" fmla="*/ 0 h 6858000"/>
              <a:gd name="connsiteX6" fmla="*/ 610635 w 1445866"/>
              <a:gd name="connsiteY6" fmla="*/ 1372 h 6858000"/>
              <a:gd name="connsiteX7" fmla="*/ 1445866 w 1445866"/>
              <a:gd name="connsiteY7" fmla="*/ 1136650 h 6858000"/>
              <a:gd name="connsiteX8" fmla="*/ 719850 w 1445866"/>
              <a:gd name="connsiteY8" fmla="*/ 2231955 h 6858000"/>
              <a:gd name="connsiteX9" fmla="*/ 555970 w 1445866"/>
              <a:gd name="connsiteY9" fmla="*/ 2282826 h 6858000"/>
              <a:gd name="connsiteX10" fmla="*/ 719850 w 1445866"/>
              <a:gd name="connsiteY10" fmla="*/ 2333697 h 6858000"/>
              <a:gd name="connsiteX11" fmla="*/ 1445866 w 1445866"/>
              <a:gd name="connsiteY11" fmla="*/ 3429001 h 6858000"/>
              <a:gd name="connsiteX12" fmla="*/ 719850 w 1445866"/>
              <a:gd name="connsiteY12" fmla="*/ 4524306 h 6858000"/>
              <a:gd name="connsiteX13" fmla="*/ 555972 w 1445866"/>
              <a:gd name="connsiteY13" fmla="*/ 4575176 h 6858000"/>
              <a:gd name="connsiteX14" fmla="*/ 719850 w 1445866"/>
              <a:gd name="connsiteY14" fmla="*/ 4626047 h 6858000"/>
              <a:gd name="connsiteX15" fmla="*/ 1445866 w 1445866"/>
              <a:gd name="connsiteY15" fmla="*/ 5721351 h 6858000"/>
              <a:gd name="connsiteX16" fmla="*/ 610635 w 1445866"/>
              <a:gd name="connsiteY16" fmla="*/ 685662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45866" h="6858000">
                <a:moveTo>
                  <a:pt x="605303" y="6858000"/>
                </a:moveTo>
                <a:lnTo>
                  <a:pt x="233348" y="6858000"/>
                </a:lnTo>
                <a:lnTo>
                  <a:pt x="0" y="6858000"/>
                </a:lnTo>
                <a:lnTo>
                  <a:pt x="0" y="0"/>
                </a:lnTo>
                <a:lnTo>
                  <a:pt x="233348" y="0"/>
                </a:lnTo>
                <a:lnTo>
                  <a:pt x="605299" y="0"/>
                </a:lnTo>
                <a:lnTo>
                  <a:pt x="610635" y="1372"/>
                </a:lnTo>
                <a:cubicBezTo>
                  <a:pt x="1094526" y="151878"/>
                  <a:pt x="1445866" y="603234"/>
                  <a:pt x="1445866" y="1136650"/>
                </a:cubicBezTo>
                <a:cubicBezTo>
                  <a:pt x="1445866" y="1629034"/>
                  <a:pt x="1146499" y="2051497"/>
                  <a:pt x="719850" y="2231955"/>
                </a:cubicBezTo>
                <a:lnTo>
                  <a:pt x="555970" y="2282826"/>
                </a:lnTo>
                <a:lnTo>
                  <a:pt x="719850" y="2333697"/>
                </a:lnTo>
                <a:cubicBezTo>
                  <a:pt x="1146499" y="2514154"/>
                  <a:pt x="1445866" y="2936617"/>
                  <a:pt x="1445866" y="3429001"/>
                </a:cubicBezTo>
                <a:cubicBezTo>
                  <a:pt x="1445866" y="3921385"/>
                  <a:pt x="1146499" y="4343848"/>
                  <a:pt x="719850" y="4524306"/>
                </a:cubicBezTo>
                <a:lnTo>
                  <a:pt x="555972" y="4575176"/>
                </a:lnTo>
                <a:lnTo>
                  <a:pt x="719850" y="4626047"/>
                </a:lnTo>
                <a:cubicBezTo>
                  <a:pt x="1146499" y="4806504"/>
                  <a:pt x="1445866" y="5228967"/>
                  <a:pt x="1445866" y="5721351"/>
                </a:cubicBezTo>
                <a:cubicBezTo>
                  <a:pt x="1445866" y="6254767"/>
                  <a:pt x="1094526" y="6706123"/>
                  <a:pt x="610635" y="6856629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94B31B-4290-C588-1212-26E6B428F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8628E6D-0C29-7F8E-67C4-175F211E7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5D0695C-2845-A017-44FF-AC81720077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4F8C32-8C97-2BA7-D756-712EEDF14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683717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53929D-82C0-204B-3528-E111E5608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683717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C68DE2F-0A5F-60BA-E2A6-247EF7CB8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17792" y="1543050"/>
            <a:ext cx="7165925" cy="3771900"/>
            <a:chOff x="2517792" y="1651000"/>
            <a:chExt cx="7165925" cy="37719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2DE19A1-6F20-44CE-16E6-E01C080DB71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27301" y="16510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302056-7C77-84A9-00C4-C936CDB0EC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17792" y="54229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7301" y="1786423"/>
            <a:ext cx="7156415" cy="1740548"/>
          </a:xfrm>
        </p:spPr>
        <p:txBody>
          <a:bodyPr anchor="b">
            <a:noAutofit/>
          </a:bodyPr>
          <a:lstStyle>
            <a:lvl1pPr algn="ctr"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3DD99B65-6C51-CA99-9872-6FD254075A8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521271" y="3670658"/>
            <a:ext cx="5149459" cy="1510939"/>
          </a:xfrm>
        </p:spPr>
        <p:txBody>
          <a:bodyPr lIns="182880">
            <a:no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228600" indent="0" algn="ctr">
              <a:buNone/>
              <a:defRPr sz="2000"/>
            </a:lvl2pPr>
            <a:lvl3pPr marL="457200" indent="0" algn="ctr">
              <a:buNone/>
              <a:defRPr sz="2000"/>
            </a:lvl3pPr>
            <a:lvl4pPr marL="685800" indent="0" algn="ctr">
              <a:buNone/>
              <a:defRPr sz="2000"/>
            </a:lvl4pPr>
            <a:lvl5pPr marL="914400" indent="0" algn="ctr"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val="1512516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0BCEE60A-6295-FCD1-542F-52EA50B3B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b="51031"/>
          <a:stretch/>
        </p:blipFill>
        <p:spPr>
          <a:xfrm rot="16200000">
            <a:off x="7083880" y="1749876"/>
            <a:ext cx="6858000" cy="3358241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02E5EBF7-4D05-239B-0B70-F9AD5B569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1667"/>
          <a:stretch/>
        </p:blipFill>
        <p:spPr>
          <a:xfrm rot="5400000">
            <a:off x="-742950" y="742950"/>
            <a:ext cx="6858000" cy="5372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0552D2-6E8F-FBA4-5AAD-121E6FDF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07AAD3-3E7E-4AA4-9B8A-E76C79C5D09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72100" y="892175"/>
            <a:ext cx="3461659" cy="5073650"/>
          </a:xfrm>
          <a:effectLst/>
        </p:spPr>
        <p:txBody>
          <a:bodyPr anchor="ctr">
            <a:normAutofit/>
          </a:bodyPr>
          <a:lstStyle>
            <a:lvl1pPr marL="0" indent="0" algn="ctr">
              <a:spcAft>
                <a:spcPts val="600"/>
              </a:spcAft>
              <a:buNone/>
              <a:defRPr sz="2400">
                <a:solidFill>
                  <a:schemeClr val="tx2"/>
                </a:solidFill>
              </a:defRPr>
            </a:lvl1pPr>
            <a:lvl2pPr marL="228600" indent="0" algn="ctr">
              <a:spcAft>
                <a:spcPts val="600"/>
              </a:spcAft>
              <a:buNone/>
              <a:defRPr sz="2000">
                <a:solidFill>
                  <a:schemeClr val="tx2"/>
                </a:solidFill>
              </a:defRPr>
            </a:lvl2pPr>
            <a:lvl3pPr marL="457200" indent="0" algn="ctr">
              <a:spcAft>
                <a:spcPts val="600"/>
              </a:spcAft>
              <a:buNone/>
              <a:defRPr sz="2000">
                <a:solidFill>
                  <a:schemeClr val="tx2"/>
                </a:solidFill>
              </a:defRPr>
            </a:lvl3pPr>
            <a:lvl4pPr marL="685800" indent="0" algn="ctr">
              <a:spcAft>
                <a:spcPts val="600"/>
              </a:spcAft>
              <a:buNone/>
              <a:defRPr sz="2000">
                <a:solidFill>
                  <a:schemeClr val="tx2"/>
                </a:solidFill>
              </a:defRPr>
            </a:lvl4pPr>
            <a:lvl5pPr marL="914400" indent="0" algn="ctr">
              <a:spcAft>
                <a:spcPts val="600"/>
              </a:spcAft>
              <a:buNone/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667425-5376-9A12-6412-4B63AC528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1CB2DD8-1852-5728-5E46-28CF0864B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741730C-9E61-193C-BBD3-080BB8336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141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E62E882-4E93-85DF-DE0B-6F64263A3B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12191999" cy="6858000"/>
          </a:xfrm>
          <a:custGeom>
            <a:avLst/>
            <a:gdLst>
              <a:gd name="connsiteX0" fmla="*/ 9664698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6858000 h 6858000"/>
              <a:gd name="connsiteX3" fmla="*/ 9664698 w 12191999"/>
              <a:gd name="connsiteY3" fmla="*/ 6858000 h 6858000"/>
              <a:gd name="connsiteX4" fmla="*/ 0 w 12191999"/>
              <a:gd name="connsiteY4" fmla="*/ 0 h 6858000"/>
              <a:gd name="connsiteX5" fmla="*/ 2551176 w 12191999"/>
              <a:gd name="connsiteY5" fmla="*/ 0 h 6858000"/>
              <a:gd name="connsiteX6" fmla="*/ 2551176 w 12191999"/>
              <a:gd name="connsiteY6" fmla="*/ 6858000 h 6858000"/>
              <a:gd name="connsiteX7" fmla="*/ 0 w 121919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6858000">
                <a:moveTo>
                  <a:pt x="9664698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9664698" y="6858000"/>
                </a:lnTo>
                <a:close/>
                <a:moveTo>
                  <a:pt x="0" y="0"/>
                </a:moveTo>
                <a:lnTo>
                  <a:pt x="2551176" y="0"/>
                </a:lnTo>
                <a:lnTo>
                  <a:pt x="255117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7301" y="1747287"/>
            <a:ext cx="7156415" cy="3363427"/>
          </a:xfrm>
        </p:spPr>
        <p:txBody>
          <a:bodyPr tIns="0" bIns="0" anchor="ctr">
            <a:noAutofit/>
          </a:bodyPr>
          <a:lstStyle>
            <a:lvl1pPr algn="ctr"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254760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FCB7CBB1-8DA1-E416-2554-28C331D0A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b="47888"/>
          <a:stretch/>
        </p:blipFill>
        <p:spPr>
          <a:xfrm rot="16200000">
            <a:off x="6976110" y="1642110"/>
            <a:ext cx="6858000" cy="357378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1E442E8B-94A4-D6CF-E77C-A046400CB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" b="47888"/>
          <a:stretch/>
        </p:blipFill>
        <p:spPr>
          <a:xfrm rot="5400000">
            <a:off x="-1718310" y="1646872"/>
            <a:ext cx="6858000" cy="357378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294B31B-4290-C588-1212-26E6B428F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8628E6D-0C29-7F8E-67C4-175F211E7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5D0695C-2845-A017-44FF-AC81720077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4F8C32-8C97-2BA7-D756-712EEDF14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683717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53929D-82C0-204B-3528-E111E5608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683717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C68DE2F-0A5F-60BA-E2A6-247EF7CB8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17792" y="1543050"/>
            <a:ext cx="7165925" cy="3771900"/>
            <a:chOff x="2517792" y="1651000"/>
            <a:chExt cx="7165925" cy="37719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2DE19A1-6F20-44CE-16E6-E01C080DB71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27301" y="16510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302056-7C77-84A9-00C4-C936CDB0EC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517792" y="5422900"/>
              <a:ext cx="7156416" cy="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86422"/>
            <a:ext cx="7156415" cy="2260117"/>
          </a:xfrm>
        </p:spPr>
        <p:txBody>
          <a:bodyPr tIns="0" bIns="0" anchor="b">
            <a:noAutofit/>
          </a:bodyPr>
          <a:lstStyle>
            <a:lvl1pPr algn="ctr"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C0E72D9-C2D7-3452-FBEB-5506D321180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527299" y="4145100"/>
            <a:ext cx="7137395" cy="735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228600" indent="0" algn="ctr">
              <a:buNone/>
              <a:defRPr/>
            </a:lvl2pPr>
            <a:lvl3pPr marL="457200" indent="0" algn="ctr">
              <a:buNone/>
              <a:defRPr/>
            </a:lvl3pPr>
            <a:lvl4pPr marL="685800" indent="0" algn="ctr">
              <a:buNone/>
              <a:defRPr/>
            </a:lvl4pPr>
            <a:lvl5pPr marL="914400" indent="0" algn="ctr"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88264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6617646-6AF6-94B0-E660-98BCAC61F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4405568" cy="6858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0552D2-6E8F-FBA4-5AAD-121E6FDF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07AAD3-3E7E-4AA4-9B8A-E76C79C5D09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51400" y="892175"/>
            <a:ext cx="6617592" cy="5073650"/>
          </a:xfrm>
          <a:effectLst/>
        </p:spPr>
        <p:txBody>
          <a:bodyPr anchor="ctr">
            <a:normAutofit/>
          </a:bodyPr>
          <a:lstStyle>
            <a:lvl1pPr marL="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1pPr>
            <a:lvl2pPr marL="2286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2pPr>
            <a:lvl3pPr marL="4572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3pPr>
            <a:lvl4pPr marL="6858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4pPr>
            <a:lvl5pPr marL="9144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667425-5376-9A12-6412-4B63AC528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1CB2DD8-1852-5728-5E46-28CF0864B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741730C-9E61-193C-BBD3-080BB8336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816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177A207-9B85-52B8-8ED0-3616C76742A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3086100 h 6858000"/>
              <a:gd name="connsiteX1" fmla="*/ 4375405 w 12192000"/>
              <a:gd name="connsiteY1" fmla="*/ 6858000 h 6858000"/>
              <a:gd name="connsiteX2" fmla="*/ 0 w 12192000"/>
              <a:gd name="connsiteY2" fmla="*/ 6858000 h 6858000"/>
              <a:gd name="connsiteX3" fmla="*/ 7816598 w 12192000"/>
              <a:gd name="connsiteY3" fmla="*/ 0 h 6858000"/>
              <a:gd name="connsiteX4" fmla="*/ 12192000 w 12192000"/>
              <a:gd name="connsiteY4" fmla="*/ 0 h 6858000"/>
              <a:gd name="connsiteX5" fmla="*/ 12192000 w 12192000"/>
              <a:gd name="connsiteY5" fmla="*/ 37718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0" y="3086100"/>
                </a:moveTo>
                <a:lnTo>
                  <a:pt x="4375405" y="6858000"/>
                </a:lnTo>
                <a:lnTo>
                  <a:pt x="0" y="6858000"/>
                </a:lnTo>
                <a:close/>
                <a:moveTo>
                  <a:pt x="7816598" y="0"/>
                </a:moveTo>
                <a:lnTo>
                  <a:pt x="12192000" y="0"/>
                </a:lnTo>
                <a:lnTo>
                  <a:pt x="12192000" y="37718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27301" y="1786421"/>
            <a:ext cx="7156415" cy="2258568"/>
          </a:xfrm>
        </p:spPr>
        <p:txBody>
          <a:bodyPr tIns="0" bIns="0" anchor="b">
            <a:noAutofit/>
          </a:bodyPr>
          <a:lstStyle>
            <a:lvl1pPr algn="ctr"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45489-5B17-0977-F512-70D9A10871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527299" y="4142232"/>
            <a:ext cx="7156415" cy="7350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228600" indent="0" algn="ctr">
              <a:buNone/>
              <a:defRPr/>
            </a:lvl2pPr>
            <a:lvl3pPr marL="457200" indent="0" algn="ctr">
              <a:buNone/>
              <a:defRPr/>
            </a:lvl3pPr>
            <a:lvl4pPr marL="685800" indent="0" algn="ctr">
              <a:buNone/>
              <a:defRPr/>
            </a:lvl4pPr>
            <a:lvl5pPr marL="914400" indent="0" algn="ctr"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06157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5346F93-664A-16A2-A824-FBB5F60B0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987468" cy="6858000"/>
          </a:xfrm>
          <a:custGeom>
            <a:avLst/>
            <a:gdLst>
              <a:gd name="connsiteX0" fmla="*/ 0 w 3987468"/>
              <a:gd name="connsiteY0" fmla="*/ 0 h 6858000"/>
              <a:gd name="connsiteX1" fmla="*/ 2450595 w 3987468"/>
              <a:gd name="connsiteY1" fmla="*/ 0 h 6858000"/>
              <a:gd name="connsiteX2" fmla="*/ 2774950 w 3987468"/>
              <a:gd name="connsiteY2" fmla="*/ 0 h 6858000"/>
              <a:gd name="connsiteX3" fmla="*/ 3146901 w 3987468"/>
              <a:gd name="connsiteY3" fmla="*/ 0 h 6858000"/>
              <a:gd name="connsiteX4" fmla="*/ 3152237 w 3987468"/>
              <a:gd name="connsiteY4" fmla="*/ 1372 h 6858000"/>
              <a:gd name="connsiteX5" fmla="*/ 3987468 w 3987468"/>
              <a:gd name="connsiteY5" fmla="*/ 1136650 h 6858000"/>
              <a:gd name="connsiteX6" fmla="*/ 3261452 w 3987468"/>
              <a:gd name="connsiteY6" fmla="*/ 2231955 h 6858000"/>
              <a:gd name="connsiteX7" fmla="*/ 3097572 w 3987468"/>
              <a:gd name="connsiteY7" fmla="*/ 2282826 h 6858000"/>
              <a:gd name="connsiteX8" fmla="*/ 3261452 w 3987468"/>
              <a:gd name="connsiteY8" fmla="*/ 2333697 h 6858000"/>
              <a:gd name="connsiteX9" fmla="*/ 3987468 w 3987468"/>
              <a:gd name="connsiteY9" fmla="*/ 3429001 h 6858000"/>
              <a:gd name="connsiteX10" fmla="*/ 3261452 w 3987468"/>
              <a:gd name="connsiteY10" fmla="*/ 4524306 h 6858000"/>
              <a:gd name="connsiteX11" fmla="*/ 3097574 w 3987468"/>
              <a:gd name="connsiteY11" fmla="*/ 4575176 h 6858000"/>
              <a:gd name="connsiteX12" fmla="*/ 3261452 w 3987468"/>
              <a:gd name="connsiteY12" fmla="*/ 4626047 h 6858000"/>
              <a:gd name="connsiteX13" fmla="*/ 3987468 w 3987468"/>
              <a:gd name="connsiteY13" fmla="*/ 5721351 h 6858000"/>
              <a:gd name="connsiteX14" fmla="*/ 3152237 w 3987468"/>
              <a:gd name="connsiteY14" fmla="*/ 6856629 h 6858000"/>
              <a:gd name="connsiteX15" fmla="*/ 3146905 w 3987468"/>
              <a:gd name="connsiteY15" fmla="*/ 6858000 h 6858000"/>
              <a:gd name="connsiteX16" fmla="*/ 2774950 w 3987468"/>
              <a:gd name="connsiteY16" fmla="*/ 6858000 h 6858000"/>
              <a:gd name="connsiteX17" fmla="*/ 2450591 w 3987468"/>
              <a:gd name="connsiteY17" fmla="*/ 6858000 h 6858000"/>
              <a:gd name="connsiteX18" fmla="*/ 0 w 3987468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87468" h="6858000">
                <a:moveTo>
                  <a:pt x="0" y="0"/>
                </a:moveTo>
                <a:lnTo>
                  <a:pt x="2450595" y="0"/>
                </a:lnTo>
                <a:lnTo>
                  <a:pt x="2774950" y="0"/>
                </a:lnTo>
                <a:lnTo>
                  <a:pt x="3146901" y="0"/>
                </a:lnTo>
                <a:lnTo>
                  <a:pt x="3152237" y="1372"/>
                </a:lnTo>
                <a:cubicBezTo>
                  <a:pt x="3636128" y="151878"/>
                  <a:pt x="3987468" y="603234"/>
                  <a:pt x="3987468" y="1136650"/>
                </a:cubicBezTo>
                <a:cubicBezTo>
                  <a:pt x="3987468" y="1629034"/>
                  <a:pt x="3688101" y="2051497"/>
                  <a:pt x="3261452" y="2231955"/>
                </a:cubicBezTo>
                <a:lnTo>
                  <a:pt x="3097572" y="2282826"/>
                </a:lnTo>
                <a:lnTo>
                  <a:pt x="3261452" y="2333697"/>
                </a:lnTo>
                <a:cubicBezTo>
                  <a:pt x="3688101" y="2514154"/>
                  <a:pt x="3987468" y="2936617"/>
                  <a:pt x="3987468" y="3429001"/>
                </a:cubicBezTo>
                <a:cubicBezTo>
                  <a:pt x="3987468" y="3921385"/>
                  <a:pt x="3688101" y="4343848"/>
                  <a:pt x="3261452" y="4524306"/>
                </a:cubicBezTo>
                <a:lnTo>
                  <a:pt x="3097574" y="4575176"/>
                </a:lnTo>
                <a:lnTo>
                  <a:pt x="3261452" y="4626047"/>
                </a:lnTo>
                <a:cubicBezTo>
                  <a:pt x="3688101" y="4806504"/>
                  <a:pt x="3987468" y="5228967"/>
                  <a:pt x="3987468" y="5721351"/>
                </a:cubicBezTo>
                <a:cubicBezTo>
                  <a:pt x="3987468" y="6254767"/>
                  <a:pt x="3636128" y="6706123"/>
                  <a:pt x="3152237" y="6856629"/>
                </a:cubicBezTo>
                <a:lnTo>
                  <a:pt x="3146905" y="6858000"/>
                </a:lnTo>
                <a:lnTo>
                  <a:pt x="2774950" y="6858000"/>
                </a:lnTo>
                <a:lnTo>
                  <a:pt x="245059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4769DB-2A07-BC51-5527-403CA838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E8D0011-1BF5-77D1-D2AC-ABFFC212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B36471-5251-E878-F044-38C6E40B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8AEBCDBA-FCC7-7DE8-DA64-AEF047502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CC93403-272F-4058-38E7-95034FA1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6D26F94-DE81-6530-E728-ABDCC088359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65411" y="765810"/>
            <a:ext cx="7029933" cy="2471470"/>
          </a:xfrm>
        </p:spPr>
        <p:txBody>
          <a:bodyPr>
            <a:normAutofit/>
          </a:bodyPr>
          <a:lstStyle>
            <a:lvl1pPr marL="0" indent="0"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228600">
              <a:spcAft>
                <a:spcPts val="600"/>
              </a:spcAft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AFFC2B28-B6DF-BDF7-16A8-28ECC1D99214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465411" y="3599130"/>
            <a:ext cx="7029933" cy="2471470"/>
          </a:xfrm>
        </p:spPr>
        <p:txBody>
          <a:bodyPr>
            <a:normAutofit/>
          </a:bodyPr>
          <a:lstStyle>
            <a:lvl1pPr marL="0" indent="0"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228600">
              <a:spcAft>
                <a:spcPts val="600"/>
              </a:spcAft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033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06B8E3C-9527-FBC2-184C-8D90C45209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29052"/>
            <a:ext cx="3634741" cy="6949440"/>
          </a:xfrm>
          <a:custGeom>
            <a:avLst/>
            <a:gdLst>
              <a:gd name="connsiteX0" fmla="*/ 160021 w 3634741"/>
              <a:gd name="connsiteY0" fmla="*/ 0 h 6949440"/>
              <a:gd name="connsiteX1" fmla="*/ 3634741 w 3634741"/>
              <a:gd name="connsiteY1" fmla="*/ 3474720 h 6949440"/>
              <a:gd name="connsiteX2" fmla="*/ 160021 w 3634741"/>
              <a:gd name="connsiteY2" fmla="*/ 6949440 h 6949440"/>
              <a:gd name="connsiteX3" fmla="*/ 0 w 3634741"/>
              <a:gd name="connsiteY3" fmla="*/ 6941360 h 6949440"/>
              <a:gd name="connsiteX4" fmla="*/ 0 w 3634741"/>
              <a:gd name="connsiteY4" fmla="*/ 8081 h 694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4741" h="6949440">
                <a:moveTo>
                  <a:pt x="160021" y="0"/>
                </a:moveTo>
                <a:cubicBezTo>
                  <a:pt x="2079056" y="0"/>
                  <a:pt x="3634741" y="1555685"/>
                  <a:pt x="3634741" y="3474720"/>
                </a:cubicBezTo>
                <a:cubicBezTo>
                  <a:pt x="3634741" y="5393755"/>
                  <a:pt x="2079056" y="6949440"/>
                  <a:pt x="160021" y="6949440"/>
                </a:cubicBezTo>
                <a:lnTo>
                  <a:pt x="0" y="6941360"/>
                </a:lnTo>
                <a:lnTo>
                  <a:pt x="0" y="8081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4769DB-2A07-BC51-5527-403CA838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E8D0011-1BF5-77D1-D2AC-ABFFC2124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2B36471-5251-E878-F044-38C6E40B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8AEBCDBA-FCC7-7DE8-DA64-AEF047502A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CC93403-272F-4058-38E7-95034FA1A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6D26F94-DE81-6530-E728-ABDCC088359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080572" y="1483837"/>
            <a:ext cx="2929829" cy="3890326"/>
          </a:xfrm>
        </p:spPr>
        <p:txBody>
          <a:bodyPr>
            <a:normAutofit/>
          </a:bodyPr>
          <a:lstStyle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514350" indent="-285750"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AFFC2B28-B6DF-BDF7-16A8-28ECC1D99214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261226" y="1483837"/>
            <a:ext cx="4234117" cy="3890326"/>
          </a:xfrm>
        </p:spPr>
        <p:txBody>
          <a:bodyPr>
            <a:normAutofit/>
          </a:bodyPr>
          <a:lstStyle>
            <a:lvl1pPr marL="0" indent="0"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tx2"/>
                </a:solidFill>
              </a:defRPr>
            </a:lvl1pPr>
            <a:lvl2pPr marL="283464" indent="-283464"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450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D9E1A91-D555-1AE6-2CDF-324AF09F2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29052"/>
            <a:ext cx="3634741" cy="6949440"/>
          </a:xfrm>
          <a:custGeom>
            <a:avLst/>
            <a:gdLst>
              <a:gd name="connsiteX0" fmla="*/ 160021 w 3634741"/>
              <a:gd name="connsiteY0" fmla="*/ 0 h 6949440"/>
              <a:gd name="connsiteX1" fmla="*/ 3634741 w 3634741"/>
              <a:gd name="connsiteY1" fmla="*/ 3474720 h 6949440"/>
              <a:gd name="connsiteX2" fmla="*/ 160021 w 3634741"/>
              <a:gd name="connsiteY2" fmla="*/ 6949440 h 6949440"/>
              <a:gd name="connsiteX3" fmla="*/ 0 w 3634741"/>
              <a:gd name="connsiteY3" fmla="*/ 6941360 h 6949440"/>
              <a:gd name="connsiteX4" fmla="*/ 0 w 3634741"/>
              <a:gd name="connsiteY4" fmla="*/ 8081 h 694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4741" h="6949440">
                <a:moveTo>
                  <a:pt x="160021" y="0"/>
                </a:moveTo>
                <a:cubicBezTo>
                  <a:pt x="2079056" y="0"/>
                  <a:pt x="3634741" y="1555685"/>
                  <a:pt x="3634741" y="3474720"/>
                </a:cubicBezTo>
                <a:cubicBezTo>
                  <a:pt x="3634741" y="5393755"/>
                  <a:pt x="2079056" y="6949440"/>
                  <a:pt x="160021" y="6949440"/>
                </a:cubicBezTo>
                <a:lnTo>
                  <a:pt x="0" y="6941360"/>
                </a:lnTo>
                <a:lnTo>
                  <a:pt x="0" y="8081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7EEDCF-A8F9-709D-CE34-6E183D26C2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749423" y="2290758"/>
            <a:ext cx="6276974" cy="2276477"/>
          </a:xfrm>
          <a:effectLst/>
        </p:spPr>
        <p:txBody>
          <a:bodyPr tIns="0" bIns="0" anchor="ctr">
            <a:noAutofit/>
          </a:bodyPr>
          <a:lstStyle>
            <a:lvl1pPr algn="ctr">
              <a:defRPr sz="4000" b="0" cap="all" spc="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0552D2-6E8F-FBA4-5AAD-121E6FDF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194590" y="3062287"/>
            <a:ext cx="665421" cy="766763"/>
          </a:xfrm>
          <a:prstGeom prst="rect">
            <a:avLst/>
          </a:prstGeom>
          <a:noFill/>
          <a:effectLst/>
        </p:spPr>
        <p:txBody>
          <a:bodyPr lIns="0" rIns="0"/>
          <a:lstStyle>
            <a:lvl1pPr algn="ctr">
              <a:defRPr lang="en-US" sz="1800" b="1" kern="1200" cap="all" spc="150" baseline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607AAD3-3E7E-4AA4-9B8A-E76C79C5D09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108481" y="892176"/>
            <a:ext cx="4578319" cy="5073648"/>
          </a:xfrm>
          <a:effectLst/>
        </p:spPr>
        <p:txBody>
          <a:bodyPr anchor="ctr">
            <a:normAutofit/>
          </a:bodyPr>
          <a:lstStyle>
            <a:lvl1pPr marL="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1pPr>
            <a:lvl2pPr marL="2286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2pPr>
            <a:lvl3pPr marL="4572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3pPr>
            <a:lvl4pPr marL="6858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4pPr>
            <a:lvl5pPr marL="914400" indent="0" algn="l">
              <a:spcAft>
                <a:spcPts val="1200"/>
              </a:spcAft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E6FE2D-89F6-4F06-E60F-5C1CB044DC5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42400" y="892176"/>
            <a:ext cx="2430462" cy="507364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667425-5376-9A12-6412-4B63AC528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825" y="254794"/>
            <a:ext cx="11690350" cy="6348413"/>
          </a:xfrm>
          <a:prstGeom prst="rect">
            <a:avLst/>
          </a:prstGeom>
          <a:noFill/>
          <a:ln w="4445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1CB2DD8-1852-5728-5E46-28CF0864B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254794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741730C-9E61-193C-BBD3-080BB8336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27301" y="3822700"/>
            <a:ext cx="0" cy="2799556"/>
          </a:xfrm>
          <a:prstGeom prst="line">
            <a:avLst/>
          </a:prstGeom>
          <a:ln w="444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5814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B8B6D2-5532-4B59-9C5A-AB106F128946}" type="datetime1">
              <a:rPr lang="en-US" smtClean="0"/>
              <a:t>2/19/2025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0" r:id="rId2"/>
    <p:sldLayoutId id="2147483747" r:id="rId3"/>
    <p:sldLayoutId id="2147483748" r:id="rId4"/>
    <p:sldLayoutId id="2147483708" r:id="rId5"/>
    <p:sldLayoutId id="2147483746" r:id="rId6"/>
    <p:sldLayoutId id="2147483725" r:id="rId7"/>
    <p:sldLayoutId id="2147483742" r:id="rId8"/>
    <p:sldLayoutId id="2147483736" r:id="rId9"/>
    <p:sldLayoutId id="2147483745" r:id="rId10"/>
    <p:sldLayoutId id="2147483741" r:id="rId11"/>
    <p:sldLayoutId id="2147483718" r:id="rId12"/>
    <p:sldLayoutId id="2147483737" r:id="rId13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48633"/>
            <a:ext cx="7156415" cy="3360734"/>
          </a:xfrm>
          <a:noFill/>
          <a:ln w="38100" cap="sq">
            <a:noFill/>
            <a:miter lim="800000"/>
          </a:ln>
        </p:spPr>
        <p:txBody>
          <a:bodyPr lIns="0" rIns="0" anchor="ctr" anchorCtr="0">
            <a:normAutofit/>
          </a:bodyPr>
          <a:lstStyle/>
          <a:p>
            <a:r>
              <a:rPr lang="en-US" dirty="0"/>
              <a:t>Sd4 fy26 kick-off</a:t>
            </a:r>
            <a:br>
              <a:rPr lang="en-US" dirty="0"/>
            </a:br>
            <a:r>
              <a:rPr lang="en-US" dirty="0"/>
              <a:t>&amp; fy25 Look back 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5D99A-1408-8BFB-9089-9F299B2C93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Skyscrapers in city">
            <a:extLst>
              <a:ext uri="{FF2B5EF4-FFF2-40B4-BE49-F238E27FC236}">
                <a16:creationId xmlns:a16="http://schemas.microsoft.com/office/drawing/2014/main" id="{F1181FA1-27A0-5E82-E435-742F389859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12191999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DDE94E-7B89-5D8C-9F76-C7C4B6D3F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47287"/>
            <a:ext cx="7156415" cy="3363427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strategic plan results</a:t>
            </a:r>
            <a:br>
              <a:rPr lang="en-US" dirty="0"/>
            </a:b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36DA8A2-9605-674B-AC06-65ED309B7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0825" y="254794"/>
            <a:ext cx="11690350" cy="6367462"/>
            <a:chOff x="250825" y="254794"/>
            <a:chExt cx="11690350" cy="636746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2D8653-54E6-3EBB-492A-BC20A0E33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0825" y="254794"/>
              <a:ext cx="11690350" cy="6348413"/>
            </a:xfrm>
            <a:prstGeom prst="rect">
              <a:avLst/>
            </a:prstGeom>
            <a:noFill/>
            <a:ln w="44450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DE8811E-7B9F-02C1-4E70-68552B0A1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FA82A36-7077-8A4E-70FF-A302333FF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9A914FE-37DE-5CA7-645A-DF4CA236F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7A99DFD-223C-7545-A2BA-D5B2CC0A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DB3CBA4-4FD2-9CE4-67BF-1BAED14557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2517792" y="1543050"/>
              <a:ext cx="7165925" cy="3771900"/>
              <a:chOff x="2517792" y="1651000"/>
              <a:chExt cx="7165925" cy="37719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F05F77BD-8514-0FD0-434E-EE10EE85BA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27301" y="16510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4673F487-9D19-19BB-8CAF-DC6DF824F08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17792" y="54229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D085C7A-DB5E-20A9-E34F-8076B10A94B9}"/>
              </a:ext>
            </a:extLst>
          </p:cNvPr>
          <p:cNvSpPr txBox="1">
            <a:spLocks/>
          </p:cNvSpPr>
          <p:nvPr/>
        </p:nvSpPr>
        <p:spPr>
          <a:xfrm>
            <a:off x="2527299" y="4145100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FY 23 – FY 25</a:t>
            </a:r>
          </a:p>
        </p:txBody>
      </p:sp>
    </p:spTree>
    <p:extLst>
      <p:ext uri="{BB962C8B-B14F-4D97-AF65-F5344CB8AC3E}">
        <p14:creationId xmlns:p14="http://schemas.microsoft.com/office/powerpoint/2010/main" val="4012280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FB58E-61EE-B240-49E1-4DDAB536D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B80C7-6259-B06D-1D34-C1A8CD011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792" y="2143038"/>
            <a:ext cx="7156415" cy="2260117"/>
          </a:xfrm>
        </p:spPr>
        <p:txBody>
          <a:bodyPr/>
          <a:lstStyle/>
          <a:p>
            <a:r>
              <a:rPr lang="en-US" dirty="0"/>
              <a:t>Strategic planning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9B6C500-9F05-484C-FD79-8854D4C851AF}"/>
              </a:ext>
            </a:extLst>
          </p:cNvPr>
          <p:cNvSpPr txBox="1">
            <a:spLocks/>
          </p:cNvSpPr>
          <p:nvPr/>
        </p:nvSpPr>
        <p:spPr>
          <a:xfrm>
            <a:off x="2527299" y="4145100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FY 26 – FY 28</a:t>
            </a:r>
          </a:p>
        </p:txBody>
      </p:sp>
    </p:spTree>
    <p:extLst>
      <p:ext uri="{BB962C8B-B14F-4D97-AF65-F5344CB8AC3E}">
        <p14:creationId xmlns:p14="http://schemas.microsoft.com/office/powerpoint/2010/main" val="110249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CF86F5-428D-B9A4-CC16-59C82F9F3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olorful and highrise apartment blocks in the city">
            <a:extLst>
              <a:ext uri="{FF2B5EF4-FFF2-40B4-BE49-F238E27FC236}">
                <a16:creationId xmlns:a16="http://schemas.microsoft.com/office/drawing/2014/main" id="{42342BC7-12A9-3254-0459-C0B2878C801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7015C1-82CA-9674-3D58-53A423DEC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82" y="1564132"/>
            <a:ext cx="7156415" cy="2258568"/>
          </a:xfrm>
        </p:spPr>
        <p:txBody>
          <a:bodyPr/>
          <a:lstStyle/>
          <a:p>
            <a:r>
              <a:rPr lang="en-US" dirty="0"/>
              <a:t>SECTION OTP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3AC05A6-5CE6-6B42-58A3-755F9BDBE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0825" y="254794"/>
            <a:ext cx="11690350" cy="6367462"/>
            <a:chOff x="250825" y="254794"/>
            <a:chExt cx="11690350" cy="636746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8B30A41-3F29-64C4-009F-60B1A79F4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0825" y="254794"/>
              <a:ext cx="11690350" cy="6348413"/>
            </a:xfrm>
            <a:prstGeom prst="rect">
              <a:avLst/>
            </a:prstGeom>
            <a:noFill/>
            <a:ln w="44450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2CF1C6A-A767-7BC5-1E07-460EB63EF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59387E5-9465-2801-A21E-CD1F10980E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0E70CC4-F8A2-CC08-304C-B15113A57B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0D9AC0A-E7DF-9A64-4F64-D1A931815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076D70B-B192-BA93-0F1E-A99881689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2517792" y="1543050"/>
              <a:ext cx="7165925" cy="3771900"/>
              <a:chOff x="2517792" y="1651000"/>
              <a:chExt cx="7165925" cy="37719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B55FDAE4-44A6-CC8B-98B3-20C7C4F9D92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27301" y="16510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0D91D410-EEC9-FA3C-DFBB-77C94085B1A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17792" y="54229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409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6F13B-26A0-93A6-90F3-85953098D7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DA58E-51BD-8AE9-7A2B-0DE434E58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792" y="2143038"/>
            <a:ext cx="7156415" cy="2260117"/>
          </a:xfrm>
        </p:spPr>
        <p:txBody>
          <a:bodyPr/>
          <a:lstStyle/>
          <a:p>
            <a:r>
              <a:rPr lang="en-US" dirty="0"/>
              <a:t>ACTIVITY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611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C5291-AE34-28A3-26D5-E488754B9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C040B-E6AC-BDD1-81DD-AE14DAA18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792" y="-536154"/>
            <a:ext cx="7156415" cy="2260117"/>
          </a:xfrm>
        </p:spPr>
        <p:txBody>
          <a:bodyPr/>
          <a:lstStyle/>
          <a:p>
            <a:r>
              <a:rPr lang="en-US" dirty="0"/>
              <a:t>Pass the message!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37E692F-9CFC-A4DD-5A77-227F730A4A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17792" y="1052959"/>
            <a:ext cx="7137395" cy="7350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000" dirty="0"/>
              <a:t>How well can your team communicate?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3544D-5957-AFDE-3ADA-33C0E3383781}"/>
              </a:ext>
            </a:extLst>
          </p:cNvPr>
          <p:cNvSpPr txBox="1">
            <a:spLocks/>
          </p:cNvSpPr>
          <p:nvPr/>
        </p:nvSpPr>
        <p:spPr>
          <a:xfrm>
            <a:off x="2517791" y="2142564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DA726E7-F42F-AA5E-FD5A-98DA16BCCE0A}"/>
              </a:ext>
            </a:extLst>
          </p:cNvPr>
          <p:cNvSpPr txBox="1">
            <a:spLocks/>
          </p:cNvSpPr>
          <p:nvPr/>
        </p:nvSpPr>
        <p:spPr>
          <a:xfrm>
            <a:off x="2618739" y="2078556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Objective: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Teams will pass a message down the line.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 last person will write it on the whiteboard.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 goal is to see how accurately your team can pass the message!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289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50037-AE4D-2ED9-241C-2252CEEA16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DCF7E-13E4-E5E0-A484-B850FD85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792" y="-536154"/>
            <a:ext cx="7156415" cy="2260117"/>
          </a:xfrm>
        </p:spPr>
        <p:txBody>
          <a:bodyPr/>
          <a:lstStyle/>
          <a:p>
            <a:r>
              <a:rPr lang="en-US" dirty="0"/>
              <a:t>Pass the message!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3E947AD6-C613-809E-54A6-31CB546C6C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17792" y="1052959"/>
            <a:ext cx="7137395" cy="7350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000" dirty="0"/>
              <a:t>How well can your team communicate?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D09D4-89DC-C0B4-2E1F-C77670100696}"/>
              </a:ext>
            </a:extLst>
          </p:cNvPr>
          <p:cNvSpPr txBox="1">
            <a:spLocks/>
          </p:cNvSpPr>
          <p:nvPr/>
        </p:nvSpPr>
        <p:spPr>
          <a:xfrm>
            <a:off x="2517791" y="2142564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29761EA-E09A-6555-C3CB-9E632793E713}"/>
              </a:ext>
            </a:extLst>
          </p:cNvPr>
          <p:cNvSpPr txBox="1">
            <a:spLocks/>
          </p:cNvSpPr>
          <p:nvPr/>
        </p:nvSpPr>
        <p:spPr>
          <a:xfrm>
            <a:off x="2627883" y="1723963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dirty="0"/>
              <a:t>Rules: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Your teammates will be others with the same emoji. </a:t>
            </a:r>
          </a:p>
          <a:p>
            <a:pPr algn="l"/>
            <a:endParaRPr lang="en-US" sz="22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The first person will read a secret message and whisper it to the next person.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The last person writes what they heard on the whiteboard.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We’ll compare the results to the original message.</a:t>
            </a:r>
          </a:p>
          <a:p>
            <a:pPr algn="l"/>
            <a:endParaRPr lang="en-US" sz="2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FE2296-F6A3-0A3E-2831-CA7DF6F459A0}"/>
              </a:ext>
            </a:extLst>
          </p:cNvPr>
          <p:cNvSpPr txBox="1"/>
          <p:nvPr/>
        </p:nvSpPr>
        <p:spPr>
          <a:xfrm>
            <a:off x="3020962" y="2545204"/>
            <a:ext cx="61310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H" sz="3200" dirty="0"/>
              <a:t>🧁💖💙🍦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37648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E9287-D42F-2B14-69E1-B80F9BDE5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Skyscrapers in city">
            <a:extLst>
              <a:ext uri="{FF2B5EF4-FFF2-40B4-BE49-F238E27FC236}">
                <a16:creationId xmlns:a16="http://schemas.microsoft.com/office/drawing/2014/main" id="{191199FF-EAB6-8643-4C64-63D8ED07243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12191999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A9D4A5-5AC2-AAB9-271F-942A6925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47287"/>
            <a:ext cx="7156415" cy="3363427"/>
          </a:xfrm>
        </p:spPr>
        <p:txBody>
          <a:bodyPr/>
          <a:lstStyle/>
          <a:p>
            <a:r>
              <a:rPr lang="en-US" dirty="0"/>
              <a:t>CLOSING remarks</a:t>
            </a:r>
            <a:br>
              <a:rPr lang="en-US" dirty="0"/>
            </a:b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409FCD8-2ED3-AB91-ADDA-5D2A4CED4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0825" y="254794"/>
            <a:ext cx="11690350" cy="6367462"/>
            <a:chOff x="250825" y="254794"/>
            <a:chExt cx="11690350" cy="636746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67AE61F-BDAB-6E92-8ECD-A3DF84309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0825" y="254794"/>
              <a:ext cx="11690350" cy="6348413"/>
            </a:xfrm>
            <a:prstGeom prst="rect">
              <a:avLst/>
            </a:prstGeom>
            <a:noFill/>
            <a:ln w="44450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392860E-330E-EF69-A7D0-D94703FCB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5BDA4B-6E94-9755-A372-46F62292D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4B9FDE7-BE4E-2649-0A1A-F13450A72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276A88-4126-0161-3582-6A65973CD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21859CD-B057-1197-FAD6-5301BD8F8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2517792" y="1543050"/>
              <a:ext cx="7165925" cy="3771900"/>
              <a:chOff x="2517792" y="1651000"/>
              <a:chExt cx="7165925" cy="37719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16DA5131-940A-AC71-37ED-5CF92ADF8E4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27301" y="16510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A3767C46-188B-CA7F-04BD-9EAA6A04C67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17792" y="54229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F99FAD-D046-BA97-A4FA-31EA75689963}"/>
              </a:ext>
            </a:extLst>
          </p:cNvPr>
          <p:cNvSpPr txBox="1">
            <a:spLocks/>
          </p:cNvSpPr>
          <p:nvPr/>
        </p:nvSpPr>
        <p:spPr>
          <a:xfrm>
            <a:off x="2527299" y="4145100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/>
              <a:t>LOUELLA VILLAMORA-LAURON</a:t>
            </a:r>
            <a:br>
              <a:rPr lang="en-US" sz="2200" dirty="0"/>
            </a:br>
            <a:r>
              <a:rPr lang="en-US" sz="2200" dirty="0"/>
              <a:t>SD42 Manager</a:t>
            </a:r>
          </a:p>
        </p:txBody>
      </p:sp>
    </p:spTree>
    <p:extLst>
      <p:ext uri="{BB962C8B-B14F-4D97-AF65-F5344CB8AC3E}">
        <p14:creationId xmlns:p14="http://schemas.microsoft.com/office/powerpoint/2010/main" val="1845425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86422"/>
            <a:ext cx="7156415" cy="2260117"/>
          </a:xfrm>
        </p:spPr>
        <p:txBody>
          <a:bodyPr/>
          <a:lstStyle/>
          <a:p>
            <a:r>
              <a:rPr lang="en-US" dirty="0"/>
              <a:t>Opening Prayer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27299" y="4145100"/>
            <a:ext cx="7137395" cy="73501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ctr"/>
            <a:r>
              <a:rPr lang="en-US" sz="2400" dirty="0"/>
              <a:t>Rogel Arnel </a:t>
            </a:r>
            <a:r>
              <a:rPr lang="en-US" sz="2400" dirty="0" err="1"/>
              <a:t>Lusares</a:t>
            </a:r>
            <a:br>
              <a:rPr lang="en-US" sz="2400" dirty="0"/>
            </a:br>
            <a:r>
              <a:rPr lang="en-US" sz="2400" dirty="0"/>
              <a:t>SD43 Manager</a:t>
            </a:r>
          </a:p>
        </p:txBody>
      </p:sp>
    </p:spTree>
    <p:extLst>
      <p:ext uri="{BB962C8B-B14F-4D97-AF65-F5344CB8AC3E}">
        <p14:creationId xmlns:p14="http://schemas.microsoft.com/office/powerpoint/2010/main" val="24819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Skyscrapers in city">
            <a:extLst>
              <a:ext uri="{FF2B5EF4-FFF2-40B4-BE49-F238E27FC236}">
                <a16:creationId xmlns:a16="http://schemas.microsoft.com/office/drawing/2014/main" id="{D0DCDC9B-472C-817C-9672-435D418D232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12191999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47287"/>
            <a:ext cx="7156415" cy="3363427"/>
          </a:xfrm>
        </p:spPr>
        <p:txBody>
          <a:bodyPr/>
          <a:lstStyle/>
          <a:p>
            <a:r>
              <a:rPr lang="en-US" dirty="0"/>
              <a:t>Opening remarks</a:t>
            </a:r>
            <a:br>
              <a:rPr lang="en-US" dirty="0"/>
            </a:b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D42DF4-FFE2-7AFF-4B36-222051AD8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0825" y="254794"/>
            <a:ext cx="11690350" cy="6367462"/>
            <a:chOff x="250825" y="254794"/>
            <a:chExt cx="11690350" cy="636746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94B31B-4290-C588-1212-26E6B428F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0825" y="254794"/>
              <a:ext cx="11690350" cy="6348413"/>
            </a:xfrm>
            <a:prstGeom prst="rect">
              <a:avLst/>
            </a:prstGeom>
            <a:noFill/>
            <a:ln w="44450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8628E6D-0C29-7F8E-67C4-175F211E7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5D0695C-2845-A017-44FF-AC817200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C4F8C32-8C97-2BA7-D756-712EEDF14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A53929D-82C0-204B-3528-E111E5608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C68DE2F-0A5F-60BA-E2A6-247EF7CB8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2517792" y="1543050"/>
              <a:ext cx="7165925" cy="3771900"/>
              <a:chOff x="2517792" y="1651000"/>
              <a:chExt cx="7165925" cy="37719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2DE19A1-6F20-44CE-16E6-E01C080DB71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27301" y="16510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7A302056-7C77-84A9-00C4-C936CDB0EC1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17792" y="54229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69E2B4-A9D1-3019-ACB7-AC87DEB84D1D}"/>
              </a:ext>
            </a:extLst>
          </p:cNvPr>
          <p:cNvSpPr txBox="1">
            <a:spLocks/>
          </p:cNvSpPr>
          <p:nvPr/>
        </p:nvSpPr>
        <p:spPr>
          <a:xfrm>
            <a:off x="2527299" y="4145100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dirty="0"/>
              <a:t>May Giltendez-Pantoja</a:t>
            </a:r>
            <a:br>
              <a:rPr lang="en-US" sz="2200" dirty="0"/>
            </a:br>
            <a:r>
              <a:rPr lang="en-US" sz="2200" dirty="0"/>
              <a:t>SD44 Manager</a:t>
            </a:r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4192B-3E75-FE4B-35A8-CA4D686B1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28980-F0B5-ECC5-1744-4CB2663FE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301" y="1786422"/>
            <a:ext cx="7156415" cy="2260117"/>
          </a:xfrm>
        </p:spPr>
        <p:txBody>
          <a:bodyPr/>
          <a:lstStyle/>
          <a:p>
            <a:r>
              <a:rPr lang="en-US" dirty="0"/>
              <a:t>agenda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F0B9D0-89AC-1E38-1549-05D575755B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27299" y="4145100"/>
            <a:ext cx="7137395" cy="73501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ctr"/>
            <a:r>
              <a:rPr lang="en-US" sz="2400" dirty="0"/>
              <a:t>Manuel Baricuatro Jr.</a:t>
            </a:r>
            <a:br>
              <a:rPr lang="en-US" sz="2400" dirty="0"/>
            </a:br>
            <a:r>
              <a:rPr lang="en-US" sz="2400" dirty="0"/>
              <a:t>SD</a:t>
            </a:r>
            <a:r>
              <a:rPr lang="en-US" dirty="0"/>
              <a:t>4 Dept. Manager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0245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49423" y="2290758"/>
            <a:ext cx="6276974" cy="2276477"/>
          </a:xfrm>
        </p:spPr>
        <p:txBody>
          <a:bodyPr tIns="0" anchor="ctr">
            <a:noAutofit/>
          </a:bodyPr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88052" y="892175"/>
            <a:ext cx="4128516" cy="50736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Ice Breaker Activity</a:t>
            </a:r>
          </a:p>
          <a:p>
            <a:r>
              <a:rPr lang="en-US" dirty="0"/>
              <a:t>SD4 1st 3-year Strategic Plan (FY23 ~ FY25) - Results</a:t>
            </a:r>
          </a:p>
          <a:p>
            <a:r>
              <a:rPr lang="en-US" dirty="0"/>
              <a:t>SD4 2nd 3-year Strategic Plan (FY26 ~ FY28)</a:t>
            </a:r>
          </a:p>
          <a:p>
            <a:r>
              <a:rPr lang="en-US" dirty="0"/>
              <a:t>FY26 Each Section OTP</a:t>
            </a:r>
          </a:p>
          <a:p>
            <a:r>
              <a:rPr lang="en-US" dirty="0"/>
              <a:t>Closing Activity</a:t>
            </a:r>
          </a:p>
          <a:p>
            <a:r>
              <a:rPr lang="en-US" dirty="0"/>
              <a:t>Closing Remarks</a:t>
            </a:r>
          </a:p>
        </p:txBody>
      </p:sp>
    </p:spTree>
    <p:extLst>
      <p:ext uri="{BB962C8B-B14F-4D97-AF65-F5344CB8AC3E}">
        <p14:creationId xmlns:p14="http://schemas.microsoft.com/office/powerpoint/2010/main" val="1929784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792" y="2558726"/>
            <a:ext cx="7156415" cy="1740548"/>
          </a:xfrm>
        </p:spPr>
        <p:txBody>
          <a:bodyPr anchor="ctr"/>
          <a:lstStyle/>
          <a:p>
            <a:r>
              <a:rPr lang="en-US" dirty="0"/>
              <a:t>dinner</a:t>
            </a:r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olorful and highrise apartment blocks in the city">
            <a:extLst>
              <a:ext uri="{FF2B5EF4-FFF2-40B4-BE49-F238E27FC236}">
                <a16:creationId xmlns:a16="http://schemas.microsoft.com/office/drawing/2014/main" id="{46DCF626-D23F-1DB2-8526-F7FC9B057D4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82" y="1564132"/>
            <a:ext cx="7156415" cy="2258568"/>
          </a:xfrm>
        </p:spPr>
        <p:txBody>
          <a:bodyPr/>
          <a:lstStyle/>
          <a:p>
            <a:r>
              <a:rPr lang="en-US" dirty="0"/>
              <a:t>ice breaker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BB78D97-71C1-B640-BA57-F260AA8B6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0825" y="254794"/>
            <a:ext cx="11690350" cy="6367462"/>
            <a:chOff x="250825" y="254794"/>
            <a:chExt cx="11690350" cy="636746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294B31B-4290-C588-1212-26E6B428F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50825" y="254794"/>
              <a:ext cx="11690350" cy="6348413"/>
            </a:xfrm>
            <a:prstGeom prst="rect">
              <a:avLst/>
            </a:prstGeom>
            <a:noFill/>
            <a:ln w="44450">
              <a:solidFill>
                <a:schemeClr val="tx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8628E6D-0C29-7F8E-67C4-175F211E7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5D0695C-2845-A017-44FF-AC817200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2527301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C4F8C32-8C97-2BA7-D756-712EEDF14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254794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A53929D-82C0-204B-3528-E111E5608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>
            <a:xfrm>
              <a:off x="9683717" y="3822700"/>
              <a:ext cx="0" cy="2799556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C68DE2F-0A5F-60BA-E2A6-247EF7CB8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2517792" y="1543050"/>
              <a:ext cx="7165925" cy="3771900"/>
              <a:chOff x="2517792" y="1651000"/>
              <a:chExt cx="7165925" cy="37719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D2DE19A1-6F20-44CE-16E6-E01C080DB71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27301" y="16510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7A302056-7C77-84A9-00C4-C936CDB0EC1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517792" y="5422900"/>
                <a:ext cx="7156416" cy="0"/>
              </a:xfrm>
              <a:prstGeom prst="line">
                <a:avLst/>
              </a:prstGeom>
              <a:ln w="444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924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2DEC65-FDD9-C749-9250-B8445BBE0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81E79-9332-B2F8-BC0F-BD741712B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792" y="-536154"/>
            <a:ext cx="7156415" cy="2260117"/>
          </a:xfrm>
        </p:spPr>
        <p:txBody>
          <a:bodyPr/>
          <a:lstStyle/>
          <a:p>
            <a:r>
              <a:rPr lang="en-US" dirty="0"/>
              <a:t>Human bingo!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72FED25D-5697-DD0E-FD86-7F0B5DDB9D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17792" y="1052959"/>
            <a:ext cx="7137395" cy="7350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000" dirty="0"/>
              <a:t>Get to know your teammates.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3669E5-84BC-8CD2-0C43-DA893769CA96}"/>
              </a:ext>
            </a:extLst>
          </p:cNvPr>
          <p:cNvSpPr txBox="1">
            <a:spLocks/>
          </p:cNvSpPr>
          <p:nvPr/>
        </p:nvSpPr>
        <p:spPr>
          <a:xfrm>
            <a:off x="2517791" y="2142564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77C1E00-57BD-CBAC-F658-D392B8FEE328}"/>
              </a:ext>
            </a:extLst>
          </p:cNvPr>
          <p:cNvSpPr txBox="1">
            <a:spLocks/>
          </p:cNvSpPr>
          <p:nvPr/>
        </p:nvSpPr>
        <p:spPr>
          <a:xfrm>
            <a:off x="2618739" y="2078556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Objective: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Find coworkers who match the descriptions on your Bingo sheet.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Your goal is to complete a row, column, or diagonal—just like in regular Bingo!</a:t>
            </a:r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2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F820B-7F17-D7F1-7D3B-92A6DC813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DCF99-99B5-A0FF-49DC-7BFB759A4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792" y="-536154"/>
            <a:ext cx="7156415" cy="2260117"/>
          </a:xfrm>
        </p:spPr>
        <p:txBody>
          <a:bodyPr/>
          <a:lstStyle/>
          <a:p>
            <a:r>
              <a:rPr lang="en-US" dirty="0"/>
              <a:t>Human bingo!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A3E345F-DC29-D1A0-7FA9-B6F51C92900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17792" y="1052959"/>
            <a:ext cx="7137395" cy="7350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000" dirty="0"/>
              <a:t>Get to know your teammates.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9F5FC5-6E1B-FC80-EA8B-BA948324769C}"/>
              </a:ext>
            </a:extLst>
          </p:cNvPr>
          <p:cNvSpPr txBox="1">
            <a:spLocks/>
          </p:cNvSpPr>
          <p:nvPr/>
        </p:nvSpPr>
        <p:spPr>
          <a:xfrm>
            <a:off x="2517791" y="2142564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4455E71-BB24-9B82-21AE-B40CC9C4DD0B}"/>
              </a:ext>
            </a:extLst>
          </p:cNvPr>
          <p:cNvSpPr txBox="1">
            <a:spLocks/>
          </p:cNvSpPr>
          <p:nvPr/>
        </p:nvSpPr>
        <p:spPr>
          <a:xfrm>
            <a:off x="2627883" y="1723963"/>
            <a:ext cx="7137395" cy="7350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28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dirty="0"/>
              <a:t>Rules: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Move around and talk to different people.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When you find someone who matches a description, have them sign that box.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Each person can only sign your sheet once.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The first to complete a Bingo (4 in a row) shouts ‘Bingo!’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dirty="0"/>
              <a:t>We’ll verify the sheet, and the first winner gets a prize!</a:t>
            </a:r>
          </a:p>
          <a:p>
            <a:pPr algn="l"/>
            <a:r>
              <a:rPr lang="en-US" sz="2200" dirty="0"/>
              <a:t> </a:t>
            </a:r>
          </a:p>
          <a:p>
            <a:pPr algn="l"/>
            <a:endParaRPr lang="en-US" sz="2200" dirty="0"/>
          </a:p>
          <a:p>
            <a:pPr algn="l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2263431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596226_Win32_LW_V0" id="{9BD71EDD-469E-4D4E-A40A-B14F6807FCBA}" vid="{17CDA7A4-B369-430D-9DFB-4C96400196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f9615c6-4b11-49e1-b73b-1c149549f0b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95643272632D204589402DCAE4DA8810" ma:contentTypeVersion="10" ma:contentTypeDescription="新しいドキュメントを作成します。" ma:contentTypeScope="" ma:versionID="d85f28014214f56a1a839ed925635b38">
  <xsd:schema xmlns:xsd="http://www.w3.org/2001/XMLSchema" xmlns:xs="http://www.w3.org/2001/XMLSchema" xmlns:p="http://schemas.microsoft.com/office/2006/metadata/properties" xmlns:ns3="3f9615c6-4b11-49e1-b73b-1c149549f0b2" targetNamespace="http://schemas.microsoft.com/office/2006/metadata/properties" ma:root="true" ma:fieldsID="b9053e7c4d9e29fd580ef1be1aef6266" ns3:_="">
    <xsd:import namespace="3f9615c6-4b11-49e1-b73b-1c149549f0b2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615c6-4b11-49e1-b73b-1c149549f0b2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316C43-4A17-4971-BB8F-F0F6B8CDF2E0}">
  <ds:schemaRefs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3f9615c6-4b11-49e1-b73b-1c149549f0b2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5C14155-A57F-48FA-B253-A79CB6269DD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78F208-82B5-4772-B94A-743F28040A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9615c6-4b11-49e1-b73b-1c149549f0b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Fair frames presentation</Template>
  <TotalTime>38</TotalTime>
  <Words>343</Words>
  <Application>Microsoft Office PowerPoint</Application>
  <PresentationFormat>Widescreen</PresentationFormat>
  <Paragraphs>69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Calibri</vt:lpstr>
      <vt:lpstr>Gill Sans MT</vt:lpstr>
      <vt:lpstr>Parcel</vt:lpstr>
      <vt:lpstr>Sd4 fy26 kick-off &amp; fy25 Look back </vt:lpstr>
      <vt:lpstr>Opening Prayer </vt:lpstr>
      <vt:lpstr>Opening remarks </vt:lpstr>
      <vt:lpstr>agenda </vt:lpstr>
      <vt:lpstr>AGENDA</vt:lpstr>
      <vt:lpstr>dinner</vt:lpstr>
      <vt:lpstr>ice breaker</vt:lpstr>
      <vt:lpstr>Human bingo! </vt:lpstr>
      <vt:lpstr>Human bingo! </vt:lpstr>
      <vt:lpstr> strategic plan results </vt:lpstr>
      <vt:lpstr>Strategic planning </vt:lpstr>
      <vt:lpstr>SECTION OTP</vt:lpstr>
      <vt:lpstr>ACTIVITY </vt:lpstr>
      <vt:lpstr>Pass the message! </vt:lpstr>
      <vt:lpstr>Pass the message! </vt:lpstr>
      <vt:lpstr>CLOSING remarks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Angel Estaño</dc:creator>
  <cp:lastModifiedBy>Angel Estaño</cp:lastModifiedBy>
  <cp:revision>1</cp:revision>
  <dcterms:created xsi:type="dcterms:W3CDTF">2025-02-19T08:30:35Z</dcterms:created>
  <dcterms:modified xsi:type="dcterms:W3CDTF">2025-02-19T09:09:11Z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0x01010095643272632D204589402DCAE4DA8810</vt:lpwstr>
  </property>
  <property fmtid="{D5CDD505-2E9C-101B-9397-08002B2CF9AE}" pid="3" name="MediaServiceImageTags">
    <vt:lpwstr/>
  </property>
</Properties>
</file>